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9C54F-9977-4206-9EC3-FE549FF591E3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5C60C-E7F5-4865-9278-8645EA65F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5C60C-E7F5-4865-9278-8645EA65F7B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5C60C-E7F5-4865-9278-8645EA65F7B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5C60C-E7F5-4865-9278-8645EA65F7B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5C60C-E7F5-4865-9278-8645EA65F7B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C5C60C-E7F5-4865-9278-8645EA65F7B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B6C5C-D2FB-4B15-98B5-3C61FDFF6A51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09EAE-3D7B-40FE-82B1-DA86B53369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nhac%20cat\2%20-%20Track%2011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gi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arfalla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" y="5181600"/>
            <a:ext cx="762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farfalla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3400" y="5257800"/>
            <a:ext cx="642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2 - Track 11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9677400" y="6324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1371600"/>
            <a:ext cx="5429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00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09800" y="66675"/>
            <a:ext cx="4876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00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71600" y="6315075"/>
            <a:ext cx="64770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01075" y="1447800"/>
            <a:ext cx="542925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natures1%20(1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848600" y="5727700"/>
            <a:ext cx="1295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natures1%20(1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400000">
            <a:off x="-91281" y="5501481"/>
            <a:ext cx="144780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natures1%20(1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0800000">
            <a:off x="0" y="0"/>
            <a:ext cx="15240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natures1%20(1)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16200000">
            <a:off x="7788275" y="92075"/>
            <a:ext cx="1447800" cy="126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3" descr="farfalla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620000" y="838200"/>
            <a:ext cx="642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 descr="farfalla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060741">
            <a:off x="688181" y="988219"/>
            <a:ext cx="6429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 descr="BAR"/>
          <p:cNvPicPr preferRelativeResize="0"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16200000">
            <a:off x="-3391693" y="3391693"/>
            <a:ext cx="6858000" cy="7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 descr="BAR"/>
          <p:cNvPicPr preferRelativeResize="0"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 descr="BAR"/>
          <p:cNvPicPr preferRelativeResize="0"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 descr="BAR"/>
          <p:cNvPicPr preferRelativeResize="0"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6807200"/>
            <a:ext cx="9144000" cy="10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WordArt 19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315200" cy="3276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b="1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981200" y="3276600"/>
            <a:ext cx="5334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0000FF"/>
              </a:solidFill>
            </a:endParaRPr>
          </a:p>
          <a:p>
            <a:pPr algn="ctr"/>
            <a:r>
              <a:rPr lang="en-US" sz="3200" b="1" dirty="0" err="1">
                <a:solidFill>
                  <a:srgbClr val="0000FF"/>
                </a:solidFill>
              </a:rPr>
              <a:t>Đề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tài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r>
              <a:rPr lang="en-US" sz="3200" b="1" dirty="0" err="1" smtClean="0">
                <a:solidFill>
                  <a:srgbClr val="0000FF"/>
                </a:solidFill>
              </a:rPr>
              <a:t>Rèn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kỹ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năng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bê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ghế</a:t>
            </a:r>
            <a:r>
              <a:rPr lang="en-US" sz="3200" b="1" dirty="0" smtClean="0">
                <a:solidFill>
                  <a:srgbClr val="0000FF"/>
                </a:solidFill>
              </a:rPr>
              <a:t>.</a:t>
            </a:r>
            <a:endParaRPr lang="en-US" sz="3200" b="1" dirty="0">
              <a:solidFill>
                <a:srgbClr val="0000FF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2362200" y="4343400"/>
            <a:ext cx="4495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</a:rPr>
              <a:t>Đối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tượng</a:t>
            </a:r>
            <a:r>
              <a:rPr lang="en-US" sz="2400" b="1" dirty="0">
                <a:solidFill>
                  <a:srgbClr val="0000FF"/>
                </a:solidFill>
              </a:rPr>
              <a:t>: 24-36 </a:t>
            </a:r>
            <a:r>
              <a:rPr lang="en-US" sz="2400" b="1" dirty="0" err="1">
                <a:solidFill>
                  <a:srgbClr val="0000FF"/>
                </a:solidFill>
              </a:rPr>
              <a:t>tháng</a:t>
            </a:r>
            <a:r>
              <a:rPr lang="en-US" sz="2400" b="1" dirty="0">
                <a:solidFill>
                  <a:srgbClr val="0000FF"/>
                </a:solidFill>
              </a:rPr>
              <a:t>.</a:t>
            </a:r>
          </a:p>
          <a:p>
            <a:pPr algn="ctr"/>
            <a:endParaRPr lang="en-US" sz="2400" b="1" dirty="0">
              <a:solidFill>
                <a:srgbClr val="0000FF"/>
              </a:solidFill>
            </a:endParaRPr>
          </a:p>
          <a:p>
            <a:pPr algn="ctr"/>
            <a:r>
              <a:rPr lang="en-US" sz="2400" b="1" dirty="0" err="1">
                <a:solidFill>
                  <a:srgbClr val="0000FF"/>
                </a:solidFill>
              </a:rPr>
              <a:t>Người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thực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hiện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</a:rPr>
              <a:t>Trần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Thị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Bích</a:t>
            </a:r>
            <a:r>
              <a:rPr lang="en-US" sz="2400" b="1" dirty="0" smtClean="0">
                <a:solidFill>
                  <a:srgbClr val="0000FF"/>
                </a:solidFill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</a:rPr>
              <a:t>Quyên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4" name="WordArt 22"/>
          <p:cNvSpPr>
            <a:spLocks noChangeArrowheads="1" noChangeShapeType="1" noTextEdit="1"/>
          </p:cNvSpPr>
          <p:nvPr/>
        </p:nvSpPr>
        <p:spPr bwMode="auto">
          <a:xfrm>
            <a:off x="1447800" y="2209800"/>
            <a:ext cx="6315075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524000" y="685800"/>
            <a:ext cx="6096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TRƯỜNG MẦM NON GIA THƯỢNG</a:t>
            </a:r>
          </a:p>
        </p:txBody>
      </p:sp>
      <p:pic>
        <p:nvPicPr>
          <p:cNvPr id="26" name="Picture 4" descr="C:\Users\Welcome\Desktop\LOGO MNGT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48000" y="16002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1" grpId="0" animBg="1"/>
      <p:bldP spid="22" grpId="0"/>
      <p:bldP spid="23" grpId="0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nguyenhuong/21231849_515923675413824_6344625344920219843_n.jpg?w=8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nguyenhuong/21248471_464855527211164_3374607453489616986_o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nguyenhuong/211676984648556572111512709380091444342692o_308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nguyenhuong/211512025159271887468064243379408131555170n_1920179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E3EE147C-B07B-456B-A178-EE262BF5B1A2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Rèn kỹ năng bê ghế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43</Words>
  <Application>Microsoft Office PowerPoint</Application>
  <PresentationFormat>On-screen Show (4:3)</PresentationFormat>
  <Paragraphs>12</Paragraphs>
  <Slides>5</Slides>
  <Notes>5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Rèn kỹ năng bê ghế</dc:title>
  <dc:creator>Welcome</dc:creator>
  <cp:lastModifiedBy>Welcome</cp:lastModifiedBy>
  <cp:revision>5</cp:revision>
  <dcterms:created xsi:type="dcterms:W3CDTF">2018-01-29T03:47:49Z</dcterms:created>
  <dcterms:modified xsi:type="dcterms:W3CDTF">2018-02-01T08:19:44Z</dcterms:modified>
</cp:coreProperties>
</file>